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D6FF9A-EAA6-43D5-A27E-AD3C8DFDFEC0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F00742-ABC9-4082-9B16-F565CC0D25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285999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Goudy Stout" pitchFamily="18" charset="0"/>
              </a:rPr>
              <a:t>BA 1</a:t>
            </a:r>
            <a:endParaRPr lang="en-US" sz="9600" dirty="0">
              <a:solidFill>
                <a:srgbClr val="FF0000"/>
              </a:solidFill>
              <a:latin typeface="Goudy Stou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3716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92D050"/>
                </a:solidFill>
                <a:latin typeface="Algerian" pitchFamily="82" charset="0"/>
              </a:rPr>
              <a:t>SEMESTER 1</a:t>
            </a:r>
            <a:endParaRPr lang="en-US" sz="6000" dirty="0">
              <a:solidFill>
                <a:srgbClr val="92D05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age.slidesharecdn.com/principlesofdesign-140128005836-phpapp01/95/elements-and-principles-of-design-6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527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principlesofdesign-140128005836-phpapp01/95/elements-and-principles-of-design-5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53955"/>
            <a:ext cx="9206319" cy="691195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age.slidesharecdn.com/principlesofdesign-140128005836-phpapp01/95/elements-and-principles-of-design-7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67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.slidesharecdn.com/principlesofdesign-140128005836-phpapp01/95/elements-and-principles-of-design-9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.slidesharecdn.com/elementsprinciples-091210004439-phpapp01/95/elements-principles-of-design-2-728.jpg?cb=12607740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advTm="2000"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.slidesharecdn.com/principlesofdesign-140128005836-phpapp01/95/elements-and-principles-of-design-13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1867"/>
            <a:ext cx="9363371" cy="7029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age.slidesharecdn.com/principlesofdesign-140128005836-phpapp01/95/elements-and-principles-of-design-14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7800" cy="680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.slidesharecdn.com/principlesofdesign-140128005836-phpapp01/95/elements-and-principles-of-design-17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age.slidesharecdn.com/principlesofdesign-140128005836-phpapp01/95/elements-and-principles-of-design-18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age.slidesharecdn.com/elementsprinciples-091210004439-phpapp01/95/elements-principles-of-design-7-728.jpg?cb=1260774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48798" cy="708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age.slidesharecdn.com/elementsprinciples-091210004439-phpapp01/95/elements-principles-of-design-8-728.jpg?cb=1260774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age.slidesharecdn.com/elementsprinciples-091210004439-phpapp01/95/elements-principles-of-design-9-728.jpg?cb=1260774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age.slidesharecdn.com/elementsprinciples-091210004439-phpapp01/95/elements-principles-of-design-16-728.jpg?cb=1260774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age.slidesharecdn.com/principlesofdesign-140128005836-phpapp01/95/elements-and-principles-of-design-19-638.jpg?cb=1390894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</TotalTime>
  <Words>4</Words>
  <Application>Microsoft Office PowerPoint</Application>
  <PresentationFormat>On-screen Show (4:3)</PresentationFormat>
  <Paragraphs>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Trek</vt:lpstr>
      <vt:lpstr>BA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Arshdeep</dc:creator>
  <cp:lastModifiedBy>Arshdeep</cp:lastModifiedBy>
  <cp:revision>4</cp:revision>
  <dcterms:created xsi:type="dcterms:W3CDTF">2015-02-22T13:57:36Z</dcterms:created>
  <dcterms:modified xsi:type="dcterms:W3CDTF">2015-02-22T14:35:43Z</dcterms:modified>
</cp:coreProperties>
</file>